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notesSlide35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_rels/notesSlide22.xml.rels" ContentType="application/vnd.openxmlformats-package.relationships+xml"/>
  <Override PartName="/ppt/notesSlides/_rels/notesSlide21.xml.rels" ContentType="application/vnd.openxmlformats-package.relationships+xml"/>
  <Override PartName="/ppt/notesSlides/_rels/notesSlide26.xml.rels" ContentType="application/vnd.openxmlformats-package.relationships+xml"/>
  <Override PartName="/ppt/notesSlides/_rels/notesSlide18.xml.rels" ContentType="application/vnd.openxmlformats-package.relationships+xml"/>
  <Override PartName="/ppt/notesSlides/_rels/notesSlide5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5.xml.rels" ContentType="application/vnd.openxmlformats-package.relationships+xml"/>
  <Override PartName="/ppt/notesSlides/_rels/notesSlide27.xml.rels" ContentType="application/vnd.openxmlformats-package.relationships+xml"/>
  <Override PartName="/ppt/notesSlides/_rels/notesSlide2.xml.rels" ContentType="application/vnd.openxmlformats-package.relationships+xml"/>
  <Override PartName="/ppt/notesSlides/_rels/notesSlide34.xml.rels" ContentType="application/vnd.openxmlformats-package.relationships+xml"/>
  <Override PartName="/ppt/notesSlides/_rels/notesSlide1.xml.rels" ContentType="application/vnd.openxmlformats-package.relationships+xml"/>
  <Override PartName="/ppt/notesSlides/_rels/notesSlide25.xml.rels" ContentType="application/vnd.openxmlformats-package.relationships+xml"/>
  <Override PartName="/ppt/notesSlides/_rels/notesSlide10.xml.rels" ContentType="application/vnd.openxmlformats-package.relationships+xml"/>
  <Override PartName="/ppt/notesSlides/_rels/notesSlide20.xml.rels" ContentType="application/vnd.openxmlformats-package.relationships+xml"/>
  <Override PartName="/ppt/notesSlides/_rels/notesSlide19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3.xml.rels" ContentType="application/vnd.openxmlformats-package.relationships+xml"/>
  <Override PartName="/ppt/notesSlides/_rels/notesSlide14.xml.rels" ContentType="application/vnd.openxmlformats-package.relationships+xml"/>
  <Override PartName="/ppt/notesSlides/_rels/notesSlide15.xml.rels" ContentType="application/vnd.openxmlformats-package.relationships+xml"/>
  <Override PartName="/ppt/notesSlides/_rels/notesSlide24.xml.rels" ContentType="application/vnd.openxmlformats-package.relationships+xml"/>
  <Override PartName="/ppt/notesSlides/_rels/notesSlide16.xml.rels" ContentType="application/vnd.openxmlformats-package.relationships+xml"/>
  <Override PartName="/ppt/notesSlides/notesSlide26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slides/_rels/slide35.xml.rels" ContentType="application/vnd.openxmlformats-package.relationships+xml"/>
  <Override PartName="/ppt/slides/_rels/slide34.xml.rels" ContentType="application/vnd.openxmlformats-package.relationships+xml"/>
  <Override PartName="/ppt/slides/_rels/slide33.xml.rels" ContentType="application/vnd.openxmlformats-package.relationships+xml"/>
  <Override PartName="/ppt/slides/_rels/slide30.xml.rels" ContentType="application/vnd.openxmlformats-package.relationships+xml"/>
  <Override PartName="/ppt/slides/_rels/slide26.xml.rels" ContentType="application/vnd.openxmlformats-package.relationships+xml"/>
  <Override PartName="/ppt/slides/_rels/slide10.xml.rels" ContentType="application/vnd.openxmlformats-package.relationships+xml"/>
  <Override PartName="/ppt/slides/_rels/slide17.xml.rels" ContentType="application/vnd.openxmlformats-package.relationships+xml"/>
  <Override PartName="/ppt/slides/_rels/slide9.xml.rels" ContentType="application/vnd.openxmlformats-package.relationships+xml"/>
  <Override PartName="/ppt/slides/_rels/slide24.xml.rels" ContentType="application/vnd.openxmlformats-package.relationships+xml"/>
  <Override PartName="/ppt/slides/_rels/slide2.xml.rels" ContentType="application/vnd.openxmlformats-package.relationships+xml"/>
  <Override PartName="/ppt/slides/_rels/slide8.xml.rels" ContentType="application/vnd.openxmlformats-package.relationships+xml"/>
  <Override PartName="/ppt/slides/_rels/slide23.xml.rels" ContentType="application/vnd.openxmlformats-package.relationships+xml"/>
  <Override PartName="/ppt/slides/_rels/slide1.xml.rels" ContentType="application/vnd.openxmlformats-package.relationships+xml"/>
  <Override PartName="/ppt/slides/_rels/slide29.xml.rels" ContentType="application/vnd.openxmlformats-package.relationships+xml"/>
  <Override PartName="/ppt/slides/_rels/slide7.xml.rels" ContentType="application/vnd.openxmlformats-package.relationships+xml"/>
  <Override PartName="/ppt/slides/_rels/slide28.xml.rels" ContentType="application/vnd.openxmlformats-package.relationships+xml"/>
  <Override PartName="/ppt/slides/_rels/slide6.xml.rels" ContentType="application/vnd.openxmlformats-package.relationships+xml"/>
  <Override PartName="/ppt/slides/_rels/slide25.xml.rels" ContentType="application/vnd.openxmlformats-package.relationships+xml"/>
  <Override PartName="/ppt/slides/_rels/slide3.xml.rels" ContentType="application/vnd.openxmlformats-package.relationships+xml"/>
  <Override PartName="/ppt/slides/_rels/slide11.xml.rels" ContentType="application/vnd.openxmlformats-package.relationships+xml"/>
  <Override PartName="/ppt/slides/_rels/slide18.xml.rels" ContentType="application/vnd.openxmlformats-package.relationships+xml"/>
  <Override PartName="/ppt/slides/_rels/slide4.xml.rels" ContentType="application/vnd.openxmlformats-package.relationships+xml"/>
  <Override PartName="/ppt/slides/_rels/slide12.xml.rels" ContentType="application/vnd.openxmlformats-package.relationships+xml"/>
  <Override PartName="/ppt/slides/_rels/slide19.xml.rels" ContentType="application/vnd.openxmlformats-package.relationships+xml"/>
  <Override PartName="/ppt/slides/_rels/slide27.xml.rels" ContentType="application/vnd.openxmlformats-package.relationships+xml"/>
  <Override PartName="/ppt/slides/_rels/slide5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22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31.xml.rels" ContentType="application/vnd.openxmlformats-package.relationships+xml"/>
  <Override PartName="/ppt/slides/_rels/slide20.xml.rels" ContentType="application/vnd.openxmlformats-package.relationships+xml"/>
  <Override PartName="/ppt/slides/_rels/slide32.xml.rels" ContentType="application/vnd.openxmlformats-package.relationships+xml"/>
  <Override PartName="/ppt/slides/_rels/slide21.xml.rels" ContentType="application/vnd.openxmlformats-package.relationships+xml"/>
  <Override PartName="/ppt/slides/slide35.xml" ContentType="application/vnd.openxmlformats-officedocument.presentationml.slide+xml"/>
  <Override PartName="/ppt/slides/slide34.xml" ContentType="application/vnd.openxmlformats-officedocument.presentationml.slide+xml"/>
  <Override PartName="/ppt/slides/slide33.xml" ContentType="application/vnd.openxmlformats-officedocument.presentationml.slide+xml"/>
  <Override PartName="/ppt/slides/slide32.xml" ContentType="application/vnd.openxmlformats-officedocument.presentationml.slide+xml"/>
  <Override PartName="/ppt/slides/slide31.xml" ContentType="application/vnd.openxmlformats-officedocument.presentationml.slide+xml"/>
  <Override PartName="/ppt/slides/slide30.xml" ContentType="application/vnd.openxmlformats-officedocument.presentationml.slide+xml"/>
  <Override PartName="/ppt/slides/slide22.xml" ContentType="application/vnd.openxmlformats-officedocument.presentationml.slide+xml"/>
  <Override PartName="/ppt/slides/slide29.xml" ContentType="application/vnd.openxmlformats-officedocument.presentationml.slide+xml"/>
  <Override PartName="/ppt/slides/slide7.xml" ContentType="application/vnd.openxmlformats-officedocument.presentationml.slide+xml"/>
  <Override PartName="/ppt/slides/slide21.xml" ContentType="application/vnd.openxmlformats-officedocument.presentationml.slide+xml"/>
  <Override PartName="/ppt/slides/slide28.xml" ContentType="application/vnd.openxmlformats-officedocument.presentationml.slide+xml"/>
  <Override PartName="/ppt/slides/slide6.xml" ContentType="application/vnd.openxmlformats-officedocument.presentationml.slide+xml"/>
  <Override PartName="/ppt/slides/slide20.xml" ContentType="application/vnd.openxmlformats-officedocument.presentationml.slide+xml"/>
  <Override PartName="/ppt/slides/slide27.xml" ContentType="application/vnd.openxmlformats-officedocument.presentationml.slide+xml"/>
  <Override PartName="/ppt/slides/slide5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23.xml" ContentType="application/vnd.openxmlformats-officedocument.presentationml.slide+xml"/>
  <Override PartName="/ppt/slides/slide1.xml" ContentType="application/vnd.openxmlformats-officedocument.presentationml.slide+xml"/>
  <Override PartName="/ppt/slides/slide19.xml" ContentType="application/vnd.openxmlformats-officedocument.presentationml.slide+xml"/>
  <Override PartName="/ppt/slides/slide24.xml" ContentType="application/vnd.openxmlformats-officedocument.presentationml.slide+xml"/>
  <Override PartName="/ppt/slides/slide2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26.xml" ContentType="application/vnd.openxmlformats-officedocument.presentationml.slide+xml"/>
  <Override PartName="/ppt/slides/slide4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_rels/presentation.xml.rels" ContentType="application/vnd.openxmlformats-package.relationships+xml"/>
  <Override PartName="/ppt/media/image7.jpeg" ContentType="image/jpeg"/>
  <Override PartName="/ppt/media/image6.jpeg" ContentType="image/jpeg"/>
  <Override PartName="/ppt/media/image5.jpeg" ContentType="image/jpeg"/>
  <Override PartName="/ppt/media/image1.png" ContentType="image/png"/>
  <Override PartName="/ppt/media/image2.png" ContentType="image/png"/>
  <Override PartName="/ppt/media/image3.jpeg" ContentType="image/jpeg"/>
  <Override PartName="/ppt/media/image4.jpeg" ContentType="image/jpe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85" r:id="rId33"/>
    <p:sldId id="286" r:id="rId34"/>
    <p:sldId id="287" r:id="rId35"/>
    <p:sldId id="288" r:id="rId36"/>
    <p:sldId id="289" r:id="rId37"/>
    <p:sldId id="290" r:id="rId38"/>
  </p:sldIdLst>
  <p:sldSz cx="10080625" cy="7559675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30" Type="http://schemas.openxmlformats.org/officeDocument/2006/relationships/slide" Target="slides/slide27.xml"/><Relationship Id="rId31" Type="http://schemas.openxmlformats.org/officeDocument/2006/relationships/slide" Target="slides/slide28.xml"/><Relationship Id="rId32" Type="http://schemas.openxmlformats.org/officeDocument/2006/relationships/slide" Target="slides/slide29.xml"/><Relationship Id="rId33" Type="http://schemas.openxmlformats.org/officeDocument/2006/relationships/slide" Target="slides/slide30.xml"/><Relationship Id="rId34" Type="http://schemas.openxmlformats.org/officeDocument/2006/relationships/slide" Target="slides/slide31.xml"/><Relationship Id="rId35" Type="http://schemas.openxmlformats.org/officeDocument/2006/relationships/slide" Target="slides/slide32.xml"/><Relationship Id="rId36" Type="http://schemas.openxmlformats.org/officeDocument/2006/relationships/slide" Target="slides/slide33.xml"/><Relationship Id="rId37" Type="http://schemas.openxmlformats.org/officeDocument/2006/relationships/slide" Target="slides/slide34.xml"/><Relationship Id="rId38" Type="http://schemas.openxmlformats.org/officeDocument/2006/relationships/slide" Target="slides/slide35.xml"/>
</Relationships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57316A15-E6AA-4B35-B9B9-B550186717E2}" type="slidenum"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14.xml.rels><?xml version="1.0" encoding="UTF-8"?>
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
</Relationships>
</file>

<file path=ppt/notesSlides/_rels/notesSlide15.xml.rels><?xml version="1.0" encoding="UTF-8"?>
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
</Relationships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18.xml.rels><?xml version="1.0" encoding="UTF-8"?>
<Relationships xmlns="http://schemas.openxmlformats.org/package/2006/relationships"><Relationship Id="rId1" Type="http://schemas.openxmlformats.org/officeDocument/2006/relationships/hyperlink" Target="http://localhost:5601/app/kibana#/visualize/edit/4a35bd70-c0bc-11e7-af1c-5f2833b19da7?_g=(refreshInterval:(display:Off,pause:!f,value:0),time:(from:%272017-10-26T20:16:39.439Z%27,mode:absolute,to:%272017-10-27T04:23:16.077Z%27))&amp;_a=(filters:!(),linked:!f,query:(query_string:(analyze_wildcard:!t,query:%27*%27)),uiState:(),vis:(aggs:!((enabled:!t,id:%271%27,params:(),schema:metric,type:count),(enabled:!t,id:%272%27,params:(customInterval:%272h%27,extended_bounds:(),field:%27@timestamp%27,interval:auto,min_doc_count:1),schema:segment,type:date_histogram)),listeners:(),params:(addLegend:!t,addTimeMarker:!f,addTooltip:!t,categoryAxes:!((id:CategoryAxis-1,labels:(show:!t,truncate:100),position:bottom,scale:(type:linear),show:!t,style:(),title:(text:%27@timestamp%20per%2010%20minutes%27),type:category)),grid:(categoryLines:!f,style:(color:%23eee)),legendPosition:right,seriesParams:!((data:(id:%271%27,label:Count),drawLinesBetweenPoints:!t,mode:stacked,show:true,showCircles:!t,type:histogram,valueAxis:ValueAxis-1)),times:!(),valueAxes:!((id:ValueAxis-1,labels:(filter:!f,rotate:0,show:!t,truncate:100),name:LeftAxis-1,position:left,scale:(mode:normal,type:linear),show:!t,style:(),title:(text:Count),type:value))),title:%27date%20histogram%27,type:histogram))" TargetMode="External"/><Relationship Id="rId2" Type="http://schemas.openxmlformats.org/officeDocument/2006/relationships/slide" Target="../slides/slide18.xml"/><Relationship Id="rId3" Type="http://schemas.openxmlformats.org/officeDocument/2006/relationships/notesMaster" Target="../notesMasters/notesMaster1.xml"/>
</Relationships>
</file>

<file path=ppt/notesSlides/_rels/notesSlide19.xml.rels><?xml version="1.0" encoding="UTF-8"?>
<Relationships xmlns="http://schemas.openxmlformats.org/package/2006/relationships"><Relationship Id="rId1" Type="http://schemas.openxmlformats.org/officeDocument/2006/relationships/slide" Target="../slides/slide19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20.xml.rels><?xml version="1.0" encoding="UTF-8"?>
<Relationships xmlns="http://schemas.openxmlformats.org/package/2006/relationships"><Relationship Id="rId1" Type="http://schemas.openxmlformats.org/officeDocument/2006/relationships/slide" Target="../slides/slide20.xml"/><Relationship Id="rId2" Type="http://schemas.openxmlformats.org/officeDocument/2006/relationships/notesMaster" Target="../notesMasters/notesMaster1.xml"/>
</Relationships>
</file>

<file path=ppt/notesSlides/_rels/notesSlide21.xml.rels><?xml version="1.0" encoding="UTF-8"?>
<Relationships xmlns="http://schemas.openxmlformats.org/package/2006/relationships"><Relationship Id="rId1" Type="http://schemas.openxmlformats.org/officeDocument/2006/relationships/slide" Target="../slides/slide21.xml"/><Relationship Id="rId2" Type="http://schemas.openxmlformats.org/officeDocument/2006/relationships/notesMaster" Target="../notesMasters/notesMaster1.xml"/>
</Relationships>
</file>

<file path=ppt/notesSlides/_rels/notesSlide22.xml.rels><?xml version="1.0" encoding="UTF-8"?>
<Relationships xmlns="http://schemas.openxmlformats.org/package/2006/relationships"><Relationship Id="rId1" Type="http://schemas.openxmlformats.org/officeDocument/2006/relationships/slide" Target="../slides/slide22.xml"/><Relationship Id="rId2" Type="http://schemas.openxmlformats.org/officeDocument/2006/relationships/notesMaster" Target="../notesMasters/notesMaster1.xml"/>
</Relationships>
</file>

<file path=ppt/notesSlides/_rels/notesSlide24.xml.rels><?xml version="1.0" encoding="UTF-8"?>
<Relationships xmlns="http://schemas.openxmlformats.org/package/2006/relationships"><Relationship Id="rId1" Type="http://schemas.openxmlformats.org/officeDocument/2006/relationships/slide" Target="../slides/slide24.xml"/><Relationship Id="rId2" Type="http://schemas.openxmlformats.org/officeDocument/2006/relationships/notesMaster" Target="../notesMasters/notesMaster1.xml"/>
</Relationships>
</file>

<file path=ppt/notesSlides/_rels/notesSlide25.xml.rels><?xml version="1.0" encoding="UTF-8"?>
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
</Relationships>
</file>

<file path=ppt/notesSlides/_rels/notesSlide26.xml.rels><?xml version="1.0" encoding="UTF-8"?>
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
</Relationships>
</file>

<file path=ppt/notesSlides/_rels/notesSlide27.xml.rels><?xml version="1.0" encoding="UTF-8"?>
<Relationships xmlns="http://schemas.openxmlformats.org/package/2006/relationships"><Relationship Id="rId1" Type="http://schemas.openxmlformats.org/officeDocument/2006/relationships/slide" Target="../slides/slide27.xml"/><Relationship Id="rId2" Type="http://schemas.openxmlformats.org/officeDocument/2006/relationships/notesMaster" Target="../notesMasters/notesMaster1.xml"/>
</Relationships>
</file>

<file path=ppt/notesSlides/_rels/notesSlide34.xml.rels><?xml version="1.0" encoding="UTF-8"?>
<Relationships xmlns="http://schemas.openxmlformats.org/package/2006/relationships"><Relationship Id="rId1" Type="http://schemas.openxmlformats.org/officeDocument/2006/relationships/slide" Target="../slides/slide34.xml"/><Relationship Id="rId2" Type="http://schemas.openxmlformats.org/officeDocument/2006/relationships/notesMaster" Target="../notesMasters/notesMaster1.xml"/>
</Relationships>
</file>

<file path=ppt/notesSlides/_rels/notesSlide35.xml.rels><?xml version="1.0" encoding="UTF-8"?>
<Relationships xmlns="http://schemas.openxmlformats.org/package/2006/relationships"><Relationship Id="rId1" Type="http://schemas.openxmlformats.org/officeDocument/2006/relationships/slide" Target="../slides/slide35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Dzisiejsza prezentacja jest przeznaczona zarówno dla osób technicznych jak i nietechnicznych.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Pokażę dzisiaj zarówno bezpośrednie zastosowania (tzw. przypadki użycia) Elasticsearcha jak i radość z pisania kodu :)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Dla każdego coś dobrego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Chciałbym żebyś po tej prezentacji uwierzył że silniki wyszukiwania to przyszłość analizy danych a jest to dostępne dla każdego.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10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pierwsze uruchomienie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 pokazujemy compose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1.5 docker-compose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2. curl na 9200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3. idziemy do przeglądarki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4. otwieramy devtools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680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Pojęcia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Niech analogia z bazy relacyjnej będzie dziś z nami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Indeks – baza danych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Typ – jak tabela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Dokument to krotka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Document to json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Node to serwer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Cluster zbiera node razem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Shard to podstawowa jednostka składowania (Lucene)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Głowne i replica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wrzucam blogpost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first_interaction.txt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Przykłady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 dev_tools (kiedyś sense wtyczka do przeglądarek) używaliśmy API REST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SDK python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Pokazujemy kod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Python helpers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Piękno generatorów (obsługiwanie kolekcji), domyślnie tworzone chunks do wydajnego indeksowania danych (bulk API)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Primary datasource – nunu!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niewiele jest aplikacji które potrzebują bezpiecznego zapisu, ostatnio słyszałem o tym że są całe ruchy społeczne nakłaniające do użycia w fintech (dla finansjery)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Xpack to bogaty dodatek, posiada wiele rozszerzeń niebędących częścią core ES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Transakcje nie są od ręki, 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</a:t>
            </a: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wersja dokumentów sprawdzanie po zapisie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dokument który stworzyliśmy krok temu też miał wersję, teraz jak zrobimy PUT 2x to będzie podniesiona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historia wizualizacja </a:t>
            </a: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hlinkClick r:id="rId1"/>
              </a:rPr>
              <a:t>tutaj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Logstash napełnił dane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odpalamy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Query to nie select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Lite vs DSL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search_dsl_lite.txt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1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53834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search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pandas,javascript,spring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score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TF - jak często token występuje w dokumencie (więcej &gt; większy score)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IDF - jak często wyrażenie występuje w każdym dokumenci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normalizacja długości pola (krótsze lepiej)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VSM – dokumenty zamieniane na wektory na podstawie score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filtr vs search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filtr: chcę kawę a nie herbatę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zapytanie punktowane: jadę na wakacje i ważę w głowie czynniki- odległość od morza, basen, jedzenie, cena itp...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 jestem skromnym programistą, z zamiłowania. 7 lat programuję w różnych językach.  Ostatnio najwięcej w Pythonie choć moje stanowisko to Programista Javy.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filter.txt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zalety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nie zależy nam na wyniku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cachowanie z pudełka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filter_query.txt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blog_analyze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analizator.txt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2 analizator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510012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przed mapowaniem ES widzi json jako tekst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już dzisiaj widzieliśmy 1 agregację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datehistogram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elasticsearch to także liczby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pojęcia podstawowe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bucket to zbiór, sposob podziału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metric to operacja na tym, np count (podstawowa)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date historgram który widzieliśmy to bucket typu czas(1min) count() pokaż na wykersie to!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tekst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popularne frazy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liczby: wymień kilka ..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pokazujemy 2 wizualizacje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histogram 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bucket.txt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bucket_metric.txt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smaczne api – łatwo konsumować te JSONy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to właśnie Kibana pokazuje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2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czy zauważyłeś że nie powstało żadne DDL do tej pory? Elasticsearch sam zgaduje nazwy typów i tworzy mapowanie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funkcja którą móżna wyłączyć ale na potrzeby developerskie jest po prostu wygodna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mapowanie plik tworzymy dla bloga a potem korzystamy z radości działań na liczbach które dopiero co zindeksowaliśmy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mapowanie powstało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zdefiniujemy mapowanie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teraz można range, avg agregacje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Docker w topologii korporacyjnej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Rest to świetny sposób komunikacji ES ze światem – łatwo się integruje (vs SOLR)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sukces hisotire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zobaczyliśmy na własne oczy która część systemu działa najwolniej (wąskie gardło)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3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Skalowalne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pokaż status/ indices  yellow.txt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Chmurowe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	</a:t>
            </a: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jak coś kiedyś pisałeś to wiesz jak ważne jest community 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dlaczego od uruchomienia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bo najbardziej męczy mnie poznawanie teorii bez praktyki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jestem za jak najszybszym (agile) dostarczaniem produktu dla SIEBIE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 potem stopniowym usprawnianiem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510012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BigData to brzmi szumnie ale rzeczywiście jesteśmy otoczeni danymi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coraz mniejsze urządzenia potrafią generować dane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żeby je zrozumieć trzeba je jakoś przerobić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gdzie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różne źródła to komplikacja, wiele serwerów, wiele baz/systemów plików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kompetencje ludzi którzy ich szukają mają znaczenie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Dane przychodzą z wielu źródeł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dane to nie informacje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Wizualizacja jest istotna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Jesteśmy stworzeni w taki sposób że obrazy trafiają do nas mocniej niż tekst – pokaż dane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292120" y="1768680"/>
            <a:ext cx="5495040" cy="438444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43844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title text format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769040"/>
            <a:ext cx="9071640" cy="438444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Click to edit the outline text format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Second Outline Level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Third Outline Level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Fourth Outline Level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Fifth Outline Level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Sixth Outline Level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Seventh Outline Level</a:t>
            </a:r>
            <a:endParaRPr b="0" lang="pl-PL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r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rIns="0" tIns="0" bIns="0"/>
          <a:p>
            <a:pPr algn="ctr"/>
            <a:r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</p:spPr>
        <p:txBody>
          <a:bodyPr lIns="0" rIns="0" tIns="0" bIns="0"/>
          <a:p>
            <a:pPr algn="r"/>
            <a:fld id="{B1A54606-BDA6-4B61-B015-5D6633A7DB88}" type="slidenum">
              <a:rPr b="0" lang="pl-PL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pl-PL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15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2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jpeg"/><Relationship Id="rId2" Type="http://schemas.openxmlformats.org/officeDocument/2006/relationships/slideLayout" Target="../slideLayouts/slideLayout1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5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Nie szukaj, znajduj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" name="TextShape 2"/>
          <p:cNvSpPr txBox="1"/>
          <p:nvPr/>
        </p:nvSpPr>
        <p:spPr>
          <a:xfrm>
            <a:off x="504000" y="3013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Elasticsearch nie tylko dla Wielkodanowców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minidemo: Pierwsze uruchomienie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cel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pokazać że skomplikowany silnik wyszukiwania da się uruchomić na Twoim kompie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pokazać że to żyje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kamenie milowe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Linux + Docker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Health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Any REST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curl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Kibana devtools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Agenda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motywacja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pierwsze uruchomienie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l-PL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troszkę teorii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1 : tekst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2 : agregacje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pytania i odpowiedzi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Pokaż kotku co masz w środku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Elasticsearch to 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Search engine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Biblioteka Lucene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RESTowe narzędzie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Pojęcia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index &gt; type &gt; document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cluster &gt; node &gt; shard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replica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Podstawowe operacje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Cel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Zindeksujemy dokument i zobaczymy co automatycznie stworzył nam silnik ES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Kamienie milowe: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Otwieram Kibana (K z ELK)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Tworzę indeks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Wrzucam dokument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Indeks ma mapowanie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Szukam i znajduję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 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70" name="CustomShape 3"/>
          <p:cNvSpPr/>
          <p:nvPr/>
        </p:nvSpPr>
        <p:spPr>
          <a:xfrm>
            <a:off x="6617520" y="4595400"/>
            <a:ext cx="668520" cy="101916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 to .. bogactwo API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REST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Language-specific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Java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official ES library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Spring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SpringData Repository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Python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pokażmy kod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w Pythonie jest łatwo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4" name="" descr=""/>
          <p:cNvPicPr/>
          <p:nvPr/>
        </p:nvPicPr>
        <p:blipFill>
          <a:blip r:embed="rId1"/>
          <a:stretch/>
        </p:blipFill>
        <p:spPr>
          <a:xfrm>
            <a:off x="91440" y="1645920"/>
            <a:ext cx="9840960" cy="5577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9" dur="indefinite" restart="never" nodeType="tmRoot">
          <p:childTnLst>
            <p:seq>
              <p:cTn id="3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Elasticsearch to „baza”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Nie zawsze jako podstawa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Świetny cache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Aplikacje zorientowane na search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Security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X-Pack to dodatek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Transakcje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Wersjonowanie dokumentów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31" dur="indefinite" restart="never" nodeType="tmRoot">
          <p:childTnLst>
            <p:seq>
              <p:cTn id="3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Agenda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motywacja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pierwsze uruchomienie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troszkę teorii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l-PL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1 : tekst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2 : agregacje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pytania i odpowiedzi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33" dur="indefinite" restart="never" nodeType="tmRoot">
          <p:childTnLst>
            <p:seq>
              <p:cTn id="3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 #1 : twitter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Cel: o czym piszą fani Java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Zindeksowana historia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pokaz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Live: L z ELK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konfiguracja 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output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konsola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ES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Query to nie Select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Search Lite vs DSL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 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81" name="CustomShape 3"/>
          <p:cNvSpPr/>
          <p:nvPr/>
        </p:nvSpPr>
        <p:spPr>
          <a:xfrm>
            <a:off x="2523240" y="2765520"/>
            <a:ext cx="284040" cy="42624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2" name="CustomShape 4"/>
          <p:cNvSpPr/>
          <p:nvPr/>
        </p:nvSpPr>
        <p:spPr>
          <a:xfrm>
            <a:off x="2406240" y="4812480"/>
            <a:ext cx="334440" cy="42624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5"/>
          <p:cNvSpPr/>
          <p:nvPr/>
        </p:nvSpPr>
        <p:spPr>
          <a:xfrm>
            <a:off x="3801600" y="5999040"/>
            <a:ext cx="351000" cy="44280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5" dur="indefinite" restart="never" nodeType="tmRoot">
          <p:childTnLst>
            <p:seq>
              <p:cTn id="3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Relewantna informacja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URI : index/typ/_search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Search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Score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TF-IDF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Vector Space Model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Jak</a:t>
            </a: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 a nie </a:t>
            </a:r>
            <a:r>
              <a:rPr b="1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Czy</a:t>
            </a: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 pasuje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37" dur="indefinite" restart="never" nodeType="tmRoot">
          <p:childTnLst>
            <p:seq>
              <p:cTn id="3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Ja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Łukasz i inne 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developer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autofirma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elastycznie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gram w nogę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 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Filtr czy Query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Filtr zwraca rezultaty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constant_score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Zalety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Szybkość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Cache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Filter + Query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bool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 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88" name="CustomShape 3"/>
          <p:cNvSpPr/>
          <p:nvPr/>
        </p:nvSpPr>
        <p:spPr>
          <a:xfrm>
            <a:off x="4119120" y="2397960"/>
            <a:ext cx="409320" cy="55152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4"/>
          <p:cNvSpPr/>
          <p:nvPr/>
        </p:nvSpPr>
        <p:spPr>
          <a:xfrm>
            <a:off x="2406240" y="5339160"/>
            <a:ext cx="392760" cy="59292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39" dur="indefinite" restart="never" nodeType="tmRoot">
          <p:childTnLst>
            <p:seq>
              <p:cTn id="4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Analiza jest z pudełka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text vs keyword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analiza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char filter (np. HTML strip)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tokenizer (np. whitespace)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token filter (np. stopwords)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search korzysta z tego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index time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fraza szukana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dopasowanie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wbudowane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stwórz sobie sam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41" dur="indefinite" restart="never" nodeType="tmRoot">
          <p:childTnLst>
            <p:seq>
              <p:cTn id="4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1"/>
          <a:stretch/>
        </p:blipFill>
        <p:spPr>
          <a:xfrm>
            <a:off x="102240" y="281520"/>
            <a:ext cx="11796840" cy="6686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43" dur="indefinite" restart="never" nodeType="tmRoot">
          <p:childTnLst>
            <p:seq>
              <p:cTn id="4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Agenda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motywacja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pierwsze uruchomienie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troszkę teorii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1 : tekst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l-PL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2 : agregacje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pytania i odpowiedzi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45" dur="indefinite" restart="never" nodeType="tmRoot">
          <p:childTnLst>
            <p:seq>
              <p:cTn id="4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Nie-pełnotekstowo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Mapowanie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różne typy danych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Agregacje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Pojęcia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Bucket, Metric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Zależne od typu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Tekst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Popularne frazy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Liczby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Histogram, zakresy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 </a:t>
            </a:r>
            <a:endParaRPr b="0" lang="pl-PL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47" dur="indefinite" restart="never" nodeType="tmRoot">
          <p:childTnLst>
            <p:seq>
              <p:cTn id="4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 #2, trzesięnia ziemi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Zdarzenia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Miejsce, ile ofiar, gdzie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Technicznie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Logstash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Kibana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Pokazujemy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Kiedy ludzie ginęli  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Geo punkty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100" name="CustomShape 3"/>
          <p:cNvSpPr/>
          <p:nvPr/>
        </p:nvSpPr>
        <p:spPr>
          <a:xfrm>
            <a:off x="4645440" y="5222160"/>
            <a:ext cx="451080" cy="49284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1" name="CustomShape 4"/>
          <p:cNvSpPr/>
          <p:nvPr/>
        </p:nvSpPr>
        <p:spPr>
          <a:xfrm>
            <a:off x="3216600" y="5873760"/>
            <a:ext cx="434520" cy="50112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Tworzenie jest proste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Kibana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search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wizualizacja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Elasticsearch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bucket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bucket + metric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 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104" name="CustomShape 3"/>
          <p:cNvSpPr/>
          <p:nvPr/>
        </p:nvSpPr>
        <p:spPr>
          <a:xfrm>
            <a:off x="2743200" y="4114800"/>
            <a:ext cx="426240" cy="45108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5" name="CustomShape 4"/>
          <p:cNvSpPr/>
          <p:nvPr/>
        </p:nvSpPr>
        <p:spPr>
          <a:xfrm>
            <a:off x="4480560" y="4702320"/>
            <a:ext cx="442800" cy="50976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Mapowanie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Nie ma DDL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Auto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Coś powstało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Możesz zdefiniować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Put mapping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108" name="CustomShape 3"/>
          <p:cNvSpPr/>
          <p:nvPr/>
        </p:nvSpPr>
        <p:spPr>
          <a:xfrm>
            <a:off x="3801600" y="3016080"/>
            <a:ext cx="401040" cy="51804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  <p:sp>
        <p:nvSpPr>
          <p:cNvPr id="109" name="CustomShape 4"/>
          <p:cNvSpPr/>
          <p:nvPr/>
        </p:nvSpPr>
        <p:spPr>
          <a:xfrm>
            <a:off x="3584160" y="4311360"/>
            <a:ext cx="409680" cy="63504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Dashboard = agregacje + czas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dashboard to zbiór wizualizacji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przypadki użycia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nieustanny monitoring logów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trzymaj rękę na pulsie social-media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events dashboard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przefiltrujmy go razem 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112" name="CustomShape 3"/>
          <p:cNvSpPr/>
          <p:nvPr/>
        </p:nvSpPr>
        <p:spPr>
          <a:xfrm>
            <a:off x="5355720" y="4770720"/>
            <a:ext cx="459360" cy="59328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Agenda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motywacja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pierwsze uruchomienie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troszkę teorii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1 : tekst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2 : agregacje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l-PL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pytania i odpowiedzi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" descr=""/>
          <p:cNvPicPr/>
          <p:nvPr/>
        </p:nvPicPr>
        <p:blipFill>
          <a:blip r:embed="rId1"/>
          <a:stretch/>
        </p:blipFill>
        <p:spPr>
          <a:xfrm>
            <a:off x="2201400" y="21600"/>
            <a:ext cx="5757840" cy="755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QA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opcjonalne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Jest Stempel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Jest też chiński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Filebeat jest na topie w ELK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typo = Fuzzy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sugestie = Tokenizuj mądrze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in touch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Twitter : @panlukaszk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blog : lukcreates.pl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Oni już to mają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Github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kod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Stackoverflow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pytania i odpowiedzi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Symantec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zdarzenia od klientów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...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twój zespół?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65" dur="indefinite" restart="never" nodeType="tmRoot">
          <p:childTnLst>
            <p:seq>
              <p:cTn id="6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Historie sukcesu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Instalacja i uruchomienie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Docker 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REST jest łatwo konsumowalny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Reakcje sa nagrodą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Namierzenie botów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Błędy po wdrożeniu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Automatyczne alerty – zdążyć przed ticketem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Wąskie gardła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67" dur="indefinite" restart="never" nodeType="tmRoot">
          <p:childTnLst>
            <p:seq>
              <p:cTn id="6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Twój Devops doceni!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Powtarzalne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łatwo daje się </a:t>
            </a:r>
            <a:r>
              <a:rPr b="0" i="1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zdockeryzować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Skalowalne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replica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status zielony gdy 1 replica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Chmurowe i znane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sporo providerów – PaaS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community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127" name="CustomShape 3"/>
          <p:cNvSpPr/>
          <p:nvPr/>
        </p:nvSpPr>
        <p:spPr>
          <a:xfrm>
            <a:off x="6316560" y="3985560"/>
            <a:ext cx="542880" cy="735120"/>
          </a:xfrm>
          <a:custGeom>
            <a:avLst/>
            <a:gdLst/>
            <a:ahLst/>
            <a:rect l="l" t="t" r="r" b="b"/>
            <a:pathLst>
              <a:path w="640" h="861">
                <a:moveTo>
                  <a:pt x="640" y="233"/>
                </a:moveTo>
                <a:lnTo>
                  <a:pt x="221" y="293"/>
                </a:lnTo>
                <a:lnTo>
                  <a:pt x="506" y="12"/>
                </a:lnTo>
                <a:lnTo>
                  <a:pt x="367" y="0"/>
                </a:lnTo>
                <a:lnTo>
                  <a:pt x="29" y="406"/>
                </a:lnTo>
                <a:lnTo>
                  <a:pt x="431" y="347"/>
                </a:lnTo>
                <a:lnTo>
                  <a:pt x="145" y="645"/>
                </a:lnTo>
                <a:lnTo>
                  <a:pt x="99" y="520"/>
                </a:lnTo>
                <a:lnTo>
                  <a:pt x="0" y="861"/>
                </a:lnTo>
                <a:lnTo>
                  <a:pt x="326" y="765"/>
                </a:lnTo>
                <a:lnTo>
                  <a:pt x="209" y="711"/>
                </a:lnTo>
                <a:lnTo>
                  <a:pt x="640" y="233"/>
                </a:lnTo>
                <a:lnTo>
                  <a:pt x="640" y="233"/>
                </a:lnTo>
                <a:close/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/>
          <a:fillRef idx="0"/>
          <a:effectRef idx="0"/>
          <a:fontRef idx="minor"/>
        </p:style>
      </p:sp>
    </p:spTree>
  </p:cSld>
  <p:timing>
    <p:tnLst>
      <p:par>
        <p:cTn id="69" dur="indefinite" restart="never" nodeType="tmRoot">
          <p:childTnLst>
            <p:seq>
              <p:cTn id="7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Agenda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motywacja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pierwsze uruchomienie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troszkę teorii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1 : tekst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2 : agregacje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pytania i odpowiedzi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Motywacja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2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Po co nam dane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Gdzie są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Kto ich szuka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Dane a informacje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Co gdy brak informacji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Support team jest męczony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Leczymy skutki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Nie widzisz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 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Nasz „krajobraz”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4" name="" descr=""/>
          <p:cNvPicPr/>
          <p:nvPr/>
        </p:nvPicPr>
        <p:blipFill>
          <a:blip r:embed="rId1"/>
          <a:stretch/>
        </p:blipFill>
        <p:spPr>
          <a:xfrm>
            <a:off x="1139400" y="1768680"/>
            <a:ext cx="7800120" cy="438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Agenda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6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motywacja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1" lang="pl-PL" sz="3200" spc="-1" strike="noStrike" u="sng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pierwsze uruchomienie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troszkę teorii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1 : tekst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demo 2 : agregacje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pytania i odpowiedzi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Opcje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8" name="TextShape 2"/>
          <p:cNvSpPr txBox="1"/>
          <p:nvPr/>
        </p:nvSpPr>
        <p:spPr>
          <a:xfrm>
            <a:off x="504000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On premises – hostuj sobie sam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instalki (Winda i Linuch)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Docker-owy obrazek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l-PL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Hostingi</a:t>
            </a:r>
            <a:endParaRPr b="0" lang="pl-PL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AWS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Bonsai.io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l-PL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DejaVu Sans"/>
              </a:rPr>
              <a:t>usługa albo Linuxbox</a:t>
            </a:r>
            <a:endParaRPr b="0" lang="pl-PL" sz="2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DejaVu Sans"/>
            </a:endParaRPr>
          </a:p>
        </p:txBody>
      </p:sp>
      <p:sp>
        <p:nvSpPr>
          <p:cNvPr id="59" name="TextShape 3"/>
          <p:cNvSpPr txBox="1"/>
          <p:nvPr/>
        </p:nvSpPr>
        <p:spPr>
          <a:xfrm>
            <a:off x="1920240" y="2651760"/>
            <a:ext cx="180720" cy="427320"/>
          </a:xfrm>
          <a:prstGeom prst="rect">
            <a:avLst/>
          </a:prstGeom>
          <a:noFill/>
          <a:ln>
            <a:noFill/>
          </a:ln>
        </p:spPr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Shape 1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pPr algn="ctr"/>
            <a:r>
              <a:rPr b="0" lang="pl-PL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zostań kompozytorem</a:t>
            </a:r>
            <a:endParaRPr b="0" lang="pl-PL" sz="4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1" name="" descr=""/>
          <p:cNvPicPr/>
          <p:nvPr/>
        </p:nvPicPr>
        <p:blipFill>
          <a:blip r:embed="rId1"/>
          <a:stretch/>
        </p:blipFill>
        <p:spPr>
          <a:xfrm>
            <a:off x="91440" y="1279800"/>
            <a:ext cx="10079640" cy="5669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679</TotalTime>
  <Application>LibreOffice/5.1.6.2$Linux_X86_64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2017-10-26T16:31:12Z</dcterms:created>
  <dc:creator/>
  <dc:description/>
  <dc:language>en-US</dc:language>
  <cp:lastModifiedBy/>
  <dcterms:modified xsi:type="dcterms:W3CDTF">2017-11-08T22:17:51Z</dcterms:modified>
  <cp:revision>219</cp:revision>
  <dc:subject/>
  <dc:title/>
</cp:coreProperties>
</file>